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</p:sldIdLst>
  <p:sldSz cy="5143500" cx="9144000"/>
  <p:notesSz cx="6858000" cy="9144000"/>
  <p:embeddedFontLst>
    <p:embeddedFont>
      <p:font typeface="Helvetica Neue"/>
      <p:regular r:id="rId130"/>
      <p:bold r:id="rId131"/>
      <p:italic r:id="rId132"/>
      <p:boldItalic r:id="rId1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HelveticaNeue-italic.fntdata"/><Relationship Id="rId131" Type="http://schemas.openxmlformats.org/officeDocument/2006/relationships/font" Target="fonts/HelveticaNeue-bold.fntdata"/><Relationship Id="rId130" Type="http://schemas.openxmlformats.org/officeDocument/2006/relationships/font" Target="fonts/HelveticaNeue-regular.fntdata"/><Relationship Id="rId133" Type="http://schemas.openxmlformats.org/officeDocument/2006/relationships/font" Target="fonts/HelveticaNeue-bold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Shape 1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6.png"/><Relationship Id="rId4" Type="http://schemas.openxmlformats.org/officeDocument/2006/relationships/image" Target="../media/image155.png"/><Relationship Id="rId5" Type="http://schemas.openxmlformats.org/officeDocument/2006/relationships/image" Target="../media/image15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6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7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6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6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6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7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7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3.png"/><Relationship Id="rId4" Type="http://schemas.openxmlformats.org/officeDocument/2006/relationships/image" Target="../media/image172.png"/><Relationship Id="rId5" Type="http://schemas.openxmlformats.org/officeDocument/2006/relationships/image" Target="../media/image16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7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8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80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7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Relationship Id="rId4" Type="http://schemas.openxmlformats.org/officeDocument/2006/relationships/hyperlink" Target="https://github.com/yermilov/spock-tal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5" Type="http://schemas.openxmlformats.org/officeDocument/2006/relationships/image" Target="../media/image04.png"/><Relationship Id="rId6" Type="http://schemas.openxmlformats.org/officeDocument/2006/relationships/image" Target="../media/image0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6.png"/><Relationship Id="rId8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80.png"/><Relationship Id="rId7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Relationship Id="rId7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6.png"/><Relationship Id="rId4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3.png"/><Relationship Id="rId4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9.png"/><Relationship Id="rId4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3.png"/><Relationship Id="rId4" Type="http://schemas.openxmlformats.org/officeDocument/2006/relationships/image" Target="../media/image12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6.png"/><Relationship Id="rId4" Type="http://schemas.openxmlformats.org/officeDocument/2006/relationships/image" Target="../media/image12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6.png"/><Relationship Id="rId4" Type="http://schemas.openxmlformats.org/officeDocument/2006/relationships/image" Target="../media/image13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8.png"/><Relationship Id="rId4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7.png"/><Relationship Id="rId4" Type="http://schemas.openxmlformats.org/officeDocument/2006/relationships/image" Target="../media/image8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0.png"/><Relationship Id="rId4" Type="http://schemas.openxmlformats.org/officeDocument/2006/relationships/image" Target="../media/image8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73" y="1111375"/>
            <a:ext cx="3460374" cy="38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009" y="703375"/>
            <a:ext cx="2429547" cy="38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hape 8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" y="1312025"/>
            <a:ext cx="84677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89" name="Shape 889"/>
          <p:cNvSpPr/>
          <p:nvPr/>
        </p:nvSpPr>
        <p:spPr>
          <a:xfrm>
            <a:off x="258200" y="1312025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258200" y="2968300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1" name="Shape 891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1363462" y="1257450"/>
            <a:ext cx="5908744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97" name="Shape 8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5" y="1017725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/>
          <p:nvPr/>
        </p:nvSpPr>
        <p:spPr>
          <a:xfrm>
            <a:off x="347800" y="1056775"/>
            <a:ext cx="17322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258200" y="3028500"/>
            <a:ext cx="18219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Shape 9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0" y="1003375"/>
            <a:ext cx="5452200" cy="38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Shape 9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906" name="Shape 906"/>
          <p:cNvSpPr/>
          <p:nvPr/>
        </p:nvSpPr>
        <p:spPr>
          <a:xfrm>
            <a:off x="258200" y="1096925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258200" y="26807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8" name="Shape 9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62" y="1017712"/>
            <a:ext cx="3667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Shape 9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247" y="3132747"/>
            <a:ext cx="3565750" cy="16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/>
          <p:nvPr/>
        </p:nvSpPr>
        <p:spPr>
          <a:xfrm>
            <a:off x="7105850" y="13296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7105850" y="16693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 rot="3078690">
            <a:off x="7873289" y="2897545"/>
            <a:ext cx="935871" cy="220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3" name="Shape 913"/>
          <p:cNvCxnSpPr/>
          <p:nvPr/>
        </p:nvCxnSpPr>
        <p:spPr>
          <a:xfrm>
            <a:off x="6120250" y="2571750"/>
            <a:ext cx="2775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Shape 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Shape 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Shape 937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Shape 9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Shape 943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Shape 954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Shape 95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Shape 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Shape 9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Shape 1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Shape 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Shape 1010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1011" name="Shape 10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Shape 1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Shape 10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Shape 1023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Shape 159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60" name="Shape 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Shape 1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Shape 1029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Shape 1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Shape 10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Shape 1041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Shape 1046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Shape 10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1048" name="Shape 1048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Shape 1053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89" name="Shape 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6" name="Shape 256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74" name="Shape 274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12" name="Shape 3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31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Shape 343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44" name="Shape 344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Shape 345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Shape 346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Shape 43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3" name="Shape 4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8" name="Shape 5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1" name="Shape 521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2" name="Shape 522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3" name="Shape 523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4" name="Shape 524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5" name="Shape 525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1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Shape 585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Shape 592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3" name="Shape 593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Shape 607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Shape 614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0" name="Shape 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8" name="Shape 698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24" name="Shape 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Shape 725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6" name="Shape 726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7" name="Shape 727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8" name="Shape 728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34" name="Shape 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Shape 735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Shape 743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44" name="Shape 744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45" name="Shape 745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/>
          <p:nvPr/>
        </p:nvSpPr>
        <p:spPr>
          <a:xfrm>
            <a:off x="525725" y="302680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525725" y="3861425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68" name="Shape 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0" name="Shape 770"/>
          <p:cNvCxnSpPr/>
          <p:nvPr/>
        </p:nvCxnSpPr>
        <p:spPr>
          <a:xfrm>
            <a:off x="16656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71" name="Shape 771"/>
          <p:cNvSpPr/>
          <p:nvPr/>
        </p:nvSpPr>
        <p:spPr>
          <a:xfrm>
            <a:off x="5257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5257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78" name="Shape 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" y="1164862"/>
            <a:ext cx="61245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25" y="0"/>
            <a:ext cx="2986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/>
          <p:nvPr/>
        </p:nvSpPr>
        <p:spPr>
          <a:xfrm>
            <a:off x="472225" y="2329137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472225" y="3754400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0" name="Shape 7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Shape 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797" name="Shape 797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9" name="Shape 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Shape 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806" name="Shape 806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8" name="Shape 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8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Shape 813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Shape 822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8" name="Shape 838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Shape 839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45" name="Shape 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Shape 860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Shape 867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Shape 874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Shape 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" y="1047400"/>
            <a:ext cx="8496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81" name="Shape 881"/>
          <p:cNvSpPr/>
          <p:nvPr/>
        </p:nvSpPr>
        <p:spPr>
          <a:xfrm>
            <a:off x="258200" y="1096925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258200" y="3028500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